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sldIdLst>
    <p:sldId id="256" r:id="rId2"/>
    <p:sldId id="257" r:id="rId3"/>
    <p:sldId id="258" r:id="rId4"/>
    <p:sldId id="259" r:id="rId5"/>
    <p:sldId id="269" r:id="rId6"/>
    <p:sldId id="261" r:id="rId7"/>
    <p:sldId id="262" r:id="rId8"/>
    <p:sldId id="263" r:id="rId9"/>
    <p:sldId id="264"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90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g>
</file>

<file path=ppt/media/image3.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9/3/2025</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9/3/2025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9/3/2025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9/3/2025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9/3/2025</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9/3/2025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9/3/2025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9/3/2025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9/3/2025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1CF131DD-A141-4471-BCF9-C6073EDD7E20}" type="datetimeFigureOut">
              <a:rPr lang="en-US" dirty="0"/>
              <a:t>9/3/2025</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9/3/2025</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9/3/2025</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589AF-092C-460E-55FF-E1B18347D201}"/>
              </a:ext>
            </a:extLst>
          </p:cNvPr>
          <p:cNvSpPr>
            <a:spLocks noGrp="1"/>
          </p:cNvSpPr>
          <p:nvPr>
            <p:ph type="ctrTitle"/>
          </p:nvPr>
        </p:nvSpPr>
        <p:spPr/>
        <p:txBody>
          <a:bodyPr/>
          <a:lstStyle/>
          <a:p>
            <a:r>
              <a:rPr lang="en-IN"/>
              <a:t>Digital portfolio </a:t>
            </a:r>
            <a:endParaRPr lang="en-US"/>
          </a:p>
        </p:txBody>
      </p:sp>
    </p:spTree>
    <p:extLst>
      <p:ext uri="{BB962C8B-B14F-4D97-AF65-F5344CB8AC3E}">
        <p14:creationId xmlns:p14="http://schemas.microsoft.com/office/powerpoint/2010/main" val="2359140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02FF2-56C9-2A84-C998-A4F8AA89F9F9}"/>
              </a:ext>
            </a:extLst>
          </p:cNvPr>
          <p:cNvSpPr>
            <a:spLocks noGrp="1"/>
          </p:cNvSpPr>
          <p:nvPr>
            <p:ph type="title"/>
          </p:nvPr>
        </p:nvSpPr>
        <p:spPr/>
        <p:txBody>
          <a:bodyPr/>
          <a:lstStyle/>
          <a:p>
            <a:r>
              <a:rPr lang="en-IN" dirty="0"/>
              <a:t>FEATURES AND FUNCTIONALITY </a:t>
            </a:r>
            <a:endParaRPr lang="en-US" dirty="0"/>
          </a:p>
        </p:txBody>
      </p:sp>
      <p:sp>
        <p:nvSpPr>
          <p:cNvPr id="3" name="Content Placeholder 2">
            <a:extLst>
              <a:ext uri="{FF2B5EF4-FFF2-40B4-BE49-F238E27FC236}">
                <a16:creationId xmlns:a16="http://schemas.microsoft.com/office/drawing/2014/main" id="{1C62FB97-9B48-04D1-BA8F-6F0619D4C42B}"/>
              </a:ext>
            </a:extLst>
          </p:cNvPr>
          <p:cNvSpPr>
            <a:spLocks noGrp="1"/>
          </p:cNvSpPr>
          <p:nvPr>
            <p:ph idx="1"/>
          </p:nvPr>
        </p:nvSpPr>
        <p:spPr/>
        <p:txBody>
          <a:bodyPr/>
          <a:lstStyle/>
          <a:p>
            <a:r>
              <a:rPr lang="en-IN" dirty="0"/>
              <a:t>Navigation bar with smooth scrolling.</a:t>
            </a:r>
          </a:p>
          <a:p>
            <a:r>
              <a:rPr lang="en-IN" dirty="0"/>
              <a:t>Project showcase with images/details.</a:t>
            </a:r>
          </a:p>
          <a:p>
            <a:r>
              <a:rPr lang="en-IN" dirty="0"/>
              <a:t>Interactive elements(hover  effects, animation).</a:t>
            </a:r>
          </a:p>
          <a:p>
            <a:r>
              <a:rPr lang="en-IN" dirty="0"/>
              <a:t>Contact form(With validation).</a:t>
            </a:r>
          </a:p>
          <a:p>
            <a:r>
              <a:rPr lang="en-IN" dirty="0"/>
              <a:t>Responsive design for all devices.</a:t>
            </a:r>
          </a:p>
        </p:txBody>
      </p:sp>
    </p:spTree>
    <p:extLst>
      <p:ext uri="{BB962C8B-B14F-4D97-AF65-F5344CB8AC3E}">
        <p14:creationId xmlns:p14="http://schemas.microsoft.com/office/powerpoint/2010/main" val="2892614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1999A-C31A-4DD1-1CC8-9D27D1AAD345}"/>
              </a:ext>
            </a:extLst>
          </p:cNvPr>
          <p:cNvSpPr>
            <a:spLocks noGrp="1"/>
          </p:cNvSpPr>
          <p:nvPr>
            <p:ph type="title"/>
          </p:nvPr>
        </p:nvSpPr>
        <p:spPr/>
        <p:txBody>
          <a:bodyPr/>
          <a:lstStyle/>
          <a:p>
            <a:r>
              <a:rPr lang="en-IN" dirty="0"/>
              <a:t>RESULTS AND SCREENSHOTS</a:t>
            </a:r>
            <a:endParaRPr lang="en-US" dirty="0"/>
          </a:p>
        </p:txBody>
      </p:sp>
      <p:pic>
        <p:nvPicPr>
          <p:cNvPr id="4" name="vidnav">
            <a:hlinkClick r:id="" action="ppaction://media"/>
            <a:extLst>
              <a:ext uri="{FF2B5EF4-FFF2-40B4-BE49-F238E27FC236}">
                <a16:creationId xmlns:a16="http://schemas.microsoft.com/office/drawing/2014/main" id="{7E54AD70-F02B-407B-885A-3634224AB74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74850" y="2103438"/>
            <a:ext cx="8240713" cy="3932237"/>
          </a:xfrm>
        </p:spPr>
      </p:pic>
    </p:spTree>
    <p:extLst>
      <p:ext uri="{BB962C8B-B14F-4D97-AF65-F5344CB8AC3E}">
        <p14:creationId xmlns:p14="http://schemas.microsoft.com/office/powerpoint/2010/main" val="1261649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7C010-45FE-44BA-20DE-5BAD4AA50143}"/>
              </a:ext>
            </a:extLst>
          </p:cNvPr>
          <p:cNvSpPr>
            <a:spLocks noGrp="1"/>
          </p:cNvSpPr>
          <p:nvPr>
            <p:ph type="title"/>
          </p:nvPr>
        </p:nvSpPr>
        <p:spPr/>
        <p:txBody>
          <a:bodyPr/>
          <a:lstStyle/>
          <a:p>
            <a:r>
              <a:rPr lang="en-IN" dirty="0"/>
              <a:t>CONCLUSION </a:t>
            </a:r>
            <a:endParaRPr lang="en-US" dirty="0"/>
          </a:p>
        </p:txBody>
      </p:sp>
      <p:sp>
        <p:nvSpPr>
          <p:cNvPr id="3" name="Content Placeholder 2">
            <a:extLst>
              <a:ext uri="{FF2B5EF4-FFF2-40B4-BE49-F238E27FC236}">
                <a16:creationId xmlns:a16="http://schemas.microsoft.com/office/drawing/2014/main" id="{4A60A9E4-CA1F-AC9A-718B-63F47D2A107F}"/>
              </a:ext>
            </a:extLst>
          </p:cNvPr>
          <p:cNvSpPr>
            <a:spLocks noGrp="1"/>
          </p:cNvSpPr>
          <p:nvPr>
            <p:ph idx="1"/>
          </p:nvPr>
        </p:nvSpPr>
        <p:spPr>
          <a:xfrm>
            <a:off x="1066800" y="2103120"/>
            <a:ext cx="7808259" cy="3397950"/>
          </a:xfrm>
        </p:spPr>
        <p:txBody>
          <a:bodyPr/>
          <a:lstStyle/>
          <a:p>
            <a:r>
              <a:rPr lang="en-IN" dirty="0"/>
              <a:t>The digital portfolio serves as a modern and professional way to present academic and professional achievements. It is more interactive and visually appealing then traditional resume. This portfolio will help in personal branding, improve chances of selection during interviews and act as a long-term record of growth and accomplishment </a:t>
            </a:r>
          </a:p>
        </p:txBody>
      </p:sp>
    </p:spTree>
    <p:extLst>
      <p:ext uri="{BB962C8B-B14F-4D97-AF65-F5344CB8AC3E}">
        <p14:creationId xmlns:p14="http://schemas.microsoft.com/office/powerpoint/2010/main" val="4042966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376FE-436F-9553-F1DA-9C47088DADA7}"/>
              </a:ext>
            </a:extLst>
          </p:cNvPr>
          <p:cNvSpPr>
            <a:spLocks noGrp="1"/>
          </p:cNvSpPr>
          <p:nvPr>
            <p:ph type="title"/>
          </p:nvPr>
        </p:nvSpPr>
        <p:spPr/>
        <p:txBody>
          <a:bodyPr/>
          <a:lstStyle/>
          <a:p>
            <a:r>
              <a:rPr lang="en-IN" dirty="0"/>
              <a:t>STUDENT DETAILS </a:t>
            </a:r>
            <a:endParaRPr lang="en-US" dirty="0"/>
          </a:p>
        </p:txBody>
      </p:sp>
      <p:sp>
        <p:nvSpPr>
          <p:cNvPr id="5" name="Content Placeholder 4">
            <a:extLst>
              <a:ext uri="{FF2B5EF4-FFF2-40B4-BE49-F238E27FC236}">
                <a16:creationId xmlns:a16="http://schemas.microsoft.com/office/drawing/2014/main" id="{61B2FA56-E76D-3C75-7BEE-B845440AE7ED}"/>
              </a:ext>
            </a:extLst>
          </p:cNvPr>
          <p:cNvSpPr>
            <a:spLocks noGrp="1"/>
          </p:cNvSpPr>
          <p:nvPr>
            <p:ph idx="1"/>
          </p:nvPr>
        </p:nvSpPr>
        <p:spPr/>
        <p:txBody>
          <a:bodyPr/>
          <a:lstStyle/>
          <a:p>
            <a:r>
              <a:rPr lang="en-IN" dirty="0"/>
              <a:t>Student name :</a:t>
            </a:r>
            <a:r>
              <a:rPr lang="en-IN" dirty="0" err="1"/>
              <a:t>Navya</a:t>
            </a:r>
            <a:r>
              <a:rPr lang="en-IN" dirty="0"/>
              <a:t>. A. P</a:t>
            </a:r>
          </a:p>
          <a:p>
            <a:r>
              <a:rPr lang="en-IN" dirty="0"/>
              <a:t>Registration number :212400426</a:t>
            </a:r>
          </a:p>
          <a:p>
            <a:r>
              <a:rPr lang="en-IN" dirty="0"/>
              <a:t>NMID:9D8BD70B5F1A7A59ACA45B34FECD2076</a:t>
            </a:r>
          </a:p>
          <a:p>
            <a:r>
              <a:rPr lang="en-IN" dirty="0"/>
              <a:t>Department :Computer Application </a:t>
            </a:r>
          </a:p>
          <a:p>
            <a:r>
              <a:rPr lang="en-IN" dirty="0" err="1"/>
              <a:t>College:Sindhi</a:t>
            </a:r>
            <a:r>
              <a:rPr lang="en-IN" dirty="0"/>
              <a:t> College</a:t>
            </a:r>
            <a:endParaRPr lang="en-US" dirty="0"/>
          </a:p>
        </p:txBody>
      </p:sp>
    </p:spTree>
    <p:extLst>
      <p:ext uri="{BB962C8B-B14F-4D97-AF65-F5344CB8AC3E}">
        <p14:creationId xmlns:p14="http://schemas.microsoft.com/office/powerpoint/2010/main" val="2609243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1CBF8-AB05-EC26-D881-BB8E466CFAC5}"/>
              </a:ext>
            </a:extLst>
          </p:cNvPr>
          <p:cNvSpPr>
            <a:spLocks noGrp="1"/>
          </p:cNvSpPr>
          <p:nvPr>
            <p:ph type="title"/>
          </p:nvPr>
        </p:nvSpPr>
        <p:spPr/>
        <p:txBody>
          <a:bodyPr/>
          <a:lstStyle/>
          <a:p>
            <a:r>
              <a:rPr lang="en-IN" dirty="0"/>
              <a:t>Next gen resume</a:t>
            </a:r>
            <a:endParaRPr lang="en-US" dirty="0"/>
          </a:p>
        </p:txBody>
      </p:sp>
      <p:sp>
        <p:nvSpPr>
          <p:cNvPr id="3" name="Content Placeholder 2">
            <a:extLst>
              <a:ext uri="{FF2B5EF4-FFF2-40B4-BE49-F238E27FC236}">
                <a16:creationId xmlns:a16="http://schemas.microsoft.com/office/drawing/2014/main" id="{5465C8C9-8689-0B75-0AC9-C955DA145E2C}"/>
              </a:ext>
            </a:extLst>
          </p:cNvPr>
          <p:cNvSpPr>
            <a:spLocks noGrp="1"/>
          </p:cNvSpPr>
          <p:nvPr>
            <p:ph type="body" idx="1"/>
          </p:nvPr>
        </p:nvSpPr>
        <p:spPr/>
        <p:txBody>
          <a:bodyPr/>
          <a:lstStyle/>
          <a:p>
            <a:r>
              <a:rPr lang="en-IN" dirty="0"/>
              <a:t>Interactive digital portfolio using front end development </a:t>
            </a:r>
            <a:endParaRPr lang="en-US" dirty="0"/>
          </a:p>
        </p:txBody>
      </p:sp>
    </p:spTree>
    <p:extLst>
      <p:ext uri="{BB962C8B-B14F-4D97-AF65-F5344CB8AC3E}">
        <p14:creationId xmlns:p14="http://schemas.microsoft.com/office/powerpoint/2010/main" val="3438733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8D765-ED52-B6EF-7CDC-3565CAD65992}"/>
              </a:ext>
            </a:extLst>
          </p:cNvPr>
          <p:cNvSpPr>
            <a:spLocks noGrp="1"/>
          </p:cNvSpPr>
          <p:nvPr>
            <p:ph type="title"/>
          </p:nvPr>
        </p:nvSpPr>
        <p:spPr/>
        <p:txBody>
          <a:bodyPr/>
          <a:lstStyle/>
          <a:p>
            <a:r>
              <a:rPr lang="en-IN"/>
              <a:t>AGENDA</a:t>
            </a:r>
            <a:endParaRPr lang="en-US"/>
          </a:p>
        </p:txBody>
      </p:sp>
      <p:sp>
        <p:nvSpPr>
          <p:cNvPr id="3" name="Text Placeholder 2">
            <a:extLst>
              <a:ext uri="{FF2B5EF4-FFF2-40B4-BE49-F238E27FC236}">
                <a16:creationId xmlns:a16="http://schemas.microsoft.com/office/drawing/2014/main" id="{707C246D-E791-5F03-074C-7A181487FEC6}"/>
              </a:ext>
            </a:extLst>
          </p:cNvPr>
          <p:cNvSpPr>
            <a:spLocks noGrp="1"/>
          </p:cNvSpPr>
          <p:nvPr>
            <p:ph idx="1"/>
          </p:nvPr>
        </p:nvSpPr>
        <p:spPr/>
        <p:txBody>
          <a:bodyPr/>
          <a:lstStyle/>
          <a:p>
            <a:r>
              <a:rPr lang="en-IN"/>
              <a:t>Problem Statement </a:t>
            </a:r>
          </a:p>
          <a:p>
            <a:r>
              <a:rPr lang="en-IN"/>
              <a:t>Project Overview</a:t>
            </a:r>
          </a:p>
          <a:p>
            <a:r>
              <a:rPr lang="en-IN"/>
              <a:t>End Users</a:t>
            </a:r>
          </a:p>
          <a:p>
            <a:r>
              <a:rPr lang="en-IN"/>
              <a:t>Tools and Technologies</a:t>
            </a:r>
          </a:p>
          <a:p>
            <a:r>
              <a:rPr lang="en-IN"/>
              <a:t>Portfolio design and Layout</a:t>
            </a:r>
          </a:p>
          <a:p>
            <a:r>
              <a:rPr lang="en-IN"/>
              <a:t>Features and Functionality </a:t>
            </a:r>
          </a:p>
          <a:p>
            <a:r>
              <a:rPr lang="en-IN"/>
              <a:t>Results and Screenshots</a:t>
            </a:r>
          </a:p>
          <a:p>
            <a:r>
              <a:rPr lang="en-IN"/>
              <a:t>Conclusion</a:t>
            </a:r>
          </a:p>
          <a:p>
            <a:r>
              <a:rPr lang="en-IN"/>
              <a:t>Github Link</a:t>
            </a:r>
            <a:endParaRPr lang="en-US"/>
          </a:p>
        </p:txBody>
      </p:sp>
    </p:spTree>
    <p:extLst>
      <p:ext uri="{BB962C8B-B14F-4D97-AF65-F5344CB8AC3E}">
        <p14:creationId xmlns:p14="http://schemas.microsoft.com/office/powerpoint/2010/main" val="15591515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24DE6-3665-EC2D-1FEB-91EA1BB2C9EF}"/>
              </a:ext>
            </a:extLst>
          </p:cNvPr>
          <p:cNvSpPr>
            <a:spLocks noGrp="1"/>
          </p:cNvSpPr>
          <p:nvPr>
            <p:ph type="title"/>
          </p:nvPr>
        </p:nvSpPr>
        <p:spPr/>
        <p:txBody>
          <a:bodyPr/>
          <a:lstStyle/>
          <a:p>
            <a:r>
              <a:rPr lang="en-IN" dirty="0"/>
              <a:t>PROBLEM STATEMENT </a:t>
            </a:r>
            <a:endParaRPr lang="en-US" dirty="0"/>
          </a:p>
        </p:txBody>
      </p:sp>
      <p:sp>
        <p:nvSpPr>
          <p:cNvPr id="3" name="Content Placeholder 2">
            <a:extLst>
              <a:ext uri="{FF2B5EF4-FFF2-40B4-BE49-F238E27FC236}">
                <a16:creationId xmlns:a16="http://schemas.microsoft.com/office/drawing/2014/main" id="{9957446A-57CE-737A-C281-52573F4EDF82}"/>
              </a:ext>
            </a:extLst>
          </p:cNvPr>
          <p:cNvSpPr>
            <a:spLocks noGrp="1"/>
          </p:cNvSpPr>
          <p:nvPr>
            <p:ph idx="1"/>
          </p:nvPr>
        </p:nvSpPr>
        <p:spPr>
          <a:xfrm>
            <a:off x="1066800" y="2103120"/>
            <a:ext cx="7954954" cy="3422399"/>
          </a:xfrm>
        </p:spPr>
        <p:txBody>
          <a:bodyPr/>
          <a:lstStyle/>
          <a:p>
            <a:r>
              <a:rPr lang="en-IN" dirty="0"/>
              <a:t>In today’s competitive world, individuals need a professional platform to showcase their skills, projects, and achievements. A physical resume alone is not enough, as recruiters and institutions prefer interactive digital and visually appealing portfolios. Therefore, there is a need to create a digital portfolio that highlights personal and professional growth in a structured way.</a:t>
            </a:r>
            <a:endParaRPr lang="en-US" dirty="0"/>
          </a:p>
        </p:txBody>
      </p:sp>
    </p:spTree>
    <p:extLst>
      <p:ext uri="{BB962C8B-B14F-4D97-AF65-F5344CB8AC3E}">
        <p14:creationId xmlns:p14="http://schemas.microsoft.com/office/powerpoint/2010/main" val="2901688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38639-AF82-9777-F074-A45CA666DC9C}"/>
              </a:ext>
            </a:extLst>
          </p:cNvPr>
          <p:cNvSpPr>
            <a:spLocks noGrp="1"/>
          </p:cNvSpPr>
          <p:nvPr>
            <p:ph type="title"/>
          </p:nvPr>
        </p:nvSpPr>
        <p:spPr/>
        <p:txBody>
          <a:bodyPr/>
          <a:lstStyle/>
          <a:p>
            <a:r>
              <a:rPr lang="en-IN"/>
              <a:t>PROJECT OVERVIEW</a:t>
            </a:r>
            <a:endParaRPr lang="en-US"/>
          </a:p>
        </p:txBody>
      </p:sp>
      <p:sp>
        <p:nvSpPr>
          <p:cNvPr id="5" name="Content Placeholder 4">
            <a:extLst>
              <a:ext uri="{FF2B5EF4-FFF2-40B4-BE49-F238E27FC236}">
                <a16:creationId xmlns:a16="http://schemas.microsoft.com/office/drawing/2014/main" id="{B0C7D466-6CD2-3C01-21B6-11D68081E9F0}"/>
              </a:ext>
            </a:extLst>
          </p:cNvPr>
          <p:cNvSpPr>
            <a:spLocks noGrp="1"/>
          </p:cNvSpPr>
          <p:nvPr>
            <p:ph idx="1"/>
          </p:nvPr>
        </p:nvSpPr>
        <p:spPr>
          <a:xfrm>
            <a:off x="1066800" y="2103120"/>
            <a:ext cx="7661564" cy="3931920"/>
          </a:xfrm>
        </p:spPr>
        <p:txBody>
          <a:bodyPr/>
          <a:lstStyle/>
          <a:p>
            <a:r>
              <a:rPr lang="en-IN" dirty="0"/>
              <a:t>The project focus on creating a personal digital portfolio that highlights education, skills, projects and achievements. It provides a professional and interactive platform to present one’s profile, making it more impactful than a traditional resume.</a:t>
            </a:r>
          </a:p>
        </p:txBody>
      </p:sp>
    </p:spTree>
    <p:extLst>
      <p:ext uri="{BB962C8B-B14F-4D97-AF65-F5344CB8AC3E}">
        <p14:creationId xmlns:p14="http://schemas.microsoft.com/office/powerpoint/2010/main" val="2881344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C9AF4-FD3E-3D62-0D59-8AC2E02F2329}"/>
              </a:ext>
            </a:extLst>
          </p:cNvPr>
          <p:cNvSpPr>
            <a:spLocks noGrp="1"/>
          </p:cNvSpPr>
          <p:nvPr>
            <p:ph type="title"/>
          </p:nvPr>
        </p:nvSpPr>
        <p:spPr/>
        <p:txBody>
          <a:bodyPr/>
          <a:lstStyle/>
          <a:p>
            <a:r>
              <a:rPr lang="en-IN"/>
              <a:t>WHO ARE THE USERS?</a:t>
            </a:r>
            <a:endParaRPr lang="en-US"/>
          </a:p>
        </p:txBody>
      </p:sp>
      <p:sp>
        <p:nvSpPr>
          <p:cNvPr id="3" name="Content Placeholder 2">
            <a:extLst>
              <a:ext uri="{FF2B5EF4-FFF2-40B4-BE49-F238E27FC236}">
                <a16:creationId xmlns:a16="http://schemas.microsoft.com/office/drawing/2014/main" id="{8FCF762A-C093-4502-C7AB-F6E2769A52C4}"/>
              </a:ext>
            </a:extLst>
          </p:cNvPr>
          <p:cNvSpPr>
            <a:spLocks noGrp="1"/>
          </p:cNvSpPr>
          <p:nvPr>
            <p:ph idx="1"/>
          </p:nvPr>
        </p:nvSpPr>
        <p:spPr>
          <a:xfrm>
            <a:off x="1066800" y="2103120"/>
            <a:ext cx="6891414" cy="3544645"/>
          </a:xfrm>
        </p:spPr>
        <p:txBody>
          <a:bodyPr/>
          <a:lstStyle/>
          <a:p>
            <a:r>
              <a:rPr lang="en-IN" dirty="0"/>
              <a:t>Students(</a:t>
            </a:r>
            <a:r>
              <a:rPr lang="en-IN"/>
              <a:t>academic projects</a:t>
            </a:r>
            <a:r>
              <a:rPr lang="en-IN" dirty="0"/>
              <a:t>, resumes)</a:t>
            </a:r>
          </a:p>
          <a:p>
            <a:r>
              <a:rPr lang="en-IN" dirty="0"/>
              <a:t>Job seekers(to share With recruiters)</a:t>
            </a:r>
          </a:p>
          <a:p>
            <a:r>
              <a:rPr lang="en-IN" dirty="0"/>
              <a:t>Freelancer(to show clients)</a:t>
            </a:r>
          </a:p>
          <a:p>
            <a:r>
              <a:rPr lang="en-IN" dirty="0"/>
              <a:t>Professionals(to highlight experience and achievements )</a:t>
            </a:r>
            <a:endParaRPr lang="en-US" dirty="0"/>
          </a:p>
        </p:txBody>
      </p:sp>
    </p:spTree>
    <p:extLst>
      <p:ext uri="{BB962C8B-B14F-4D97-AF65-F5344CB8AC3E}">
        <p14:creationId xmlns:p14="http://schemas.microsoft.com/office/powerpoint/2010/main" val="950341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86E6F-A3B8-327C-D445-0C83A0E94614}"/>
              </a:ext>
            </a:extLst>
          </p:cNvPr>
          <p:cNvSpPr>
            <a:spLocks noGrp="1"/>
          </p:cNvSpPr>
          <p:nvPr>
            <p:ph type="title"/>
          </p:nvPr>
        </p:nvSpPr>
        <p:spPr/>
        <p:txBody>
          <a:bodyPr/>
          <a:lstStyle/>
          <a:p>
            <a:r>
              <a:rPr lang="en-IN"/>
              <a:t>TOOLS AND TECHNOLOGIES</a:t>
            </a:r>
            <a:endParaRPr lang="en-US"/>
          </a:p>
        </p:txBody>
      </p:sp>
      <p:sp>
        <p:nvSpPr>
          <p:cNvPr id="3" name="Content Placeholder 2">
            <a:extLst>
              <a:ext uri="{FF2B5EF4-FFF2-40B4-BE49-F238E27FC236}">
                <a16:creationId xmlns:a16="http://schemas.microsoft.com/office/drawing/2014/main" id="{1478AF54-6DFA-F09E-355D-516FA73CE9A0}"/>
              </a:ext>
            </a:extLst>
          </p:cNvPr>
          <p:cNvSpPr>
            <a:spLocks noGrp="1"/>
          </p:cNvSpPr>
          <p:nvPr>
            <p:ph idx="1"/>
          </p:nvPr>
        </p:nvSpPr>
        <p:spPr>
          <a:xfrm>
            <a:off x="1066800" y="2103120"/>
            <a:ext cx="9152965" cy="3459073"/>
          </a:xfrm>
        </p:spPr>
        <p:txBody>
          <a:bodyPr/>
          <a:lstStyle/>
          <a:p>
            <a:r>
              <a:rPr lang="en-IN" dirty="0" err="1"/>
              <a:t>HTML➖Structures</a:t>
            </a:r>
            <a:r>
              <a:rPr lang="en-IN" dirty="0"/>
              <a:t> (pages, sections)</a:t>
            </a:r>
          </a:p>
          <a:p>
            <a:r>
              <a:rPr lang="en-IN" dirty="0" err="1"/>
              <a:t>CSS➖Styling</a:t>
            </a:r>
            <a:r>
              <a:rPr lang="en-IN" dirty="0"/>
              <a:t>(</a:t>
            </a:r>
            <a:r>
              <a:rPr lang="en-IN" dirty="0" err="1"/>
              <a:t>colors</a:t>
            </a:r>
            <a:r>
              <a:rPr lang="en-IN" dirty="0"/>
              <a:t>, layouts, responsiveness)</a:t>
            </a:r>
          </a:p>
          <a:p>
            <a:r>
              <a:rPr lang="en-IN" dirty="0" err="1"/>
              <a:t>JavaScript➖Interactivity</a:t>
            </a:r>
            <a:r>
              <a:rPr lang="en-IN" dirty="0"/>
              <a:t>(Navigation menu, animations, form validations)</a:t>
            </a:r>
          </a:p>
          <a:p>
            <a:r>
              <a:rPr lang="en-IN" dirty="0"/>
              <a:t>CODEPEN and hosting platform(GitHub Pages)</a:t>
            </a:r>
            <a:endParaRPr lang="en-US" dirty="0"/>
          </a:p>
        </p:txBody>
      </p:sp>
    </p:spTree>
    <p:extLst>
      <p:ext uri="{BB962C8B-B14F-4D97-AF65-F5344CB8AC3E}">
        <p14:creationId xmlns:p14="http://schemas.microsoft.com/office/powerpoint/2010/main" val="31911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0E13A-7B21-8747-49D8-EC90273AB094}"/>
              </a:ext>
            </a:extLst>
          </p:cNvPr>
          <p:cNvSpPr>
            <a:spLocks noGrp="1"/>
          </p:cNvSpPr>
          <p:nvPr>
            <p:ph type="title"/>
          </p:nvPr>
        </p:nvSpPr>
        <p:spPr/>
        <p:txBody>
          <a:bodyPr/>
          <a:lstStyle/>
          <a:p>
            <a:r>
              <a:rPr lang="en-IN" dirty="0"/>
              <a:t>PORTFOLIO DESIGN AND LAYOUT</a:t>
            </a:r>
            <a:endParaRPr lang="en-US" dirty="0"/>
          </a:p>
        </p:txBody>
      </p:sp>
      <p:sp>
        <p:nvSpPr>
          <p:cNvPr id="5" name="Content Placeholder 4">
            <a:extLst>
              <a:ext uri="{FF2B5EF4-FFF2-40B4-BE49-F238E27FC236}">
                <a16:creationId xmlns:a16="http://schemas.microsoft.com/office/drawing/2014/main" id="{248531B1-6424-5A38-BE3E-7EFF9E9CC5F5}"/>
              </a:ext>
            </a:extLst>
          </p:cNvPr>
          <p:cNvSpPr>
            <a:spLocks noGrp="1"/>
          </p:cNvSpPr>
          <p:nvPr>
            <p:ph idx="1"/>
          </p:nvPr>
        </p:nvSpPr>
        <p:spPr/>
        <p:txBody>
          <a:bodyPr/>
          <a:lstStyle/>
          <a:p>
            <a:r>
              <a:rPr lang="en-IN" dirty="0"/>
              <a:t>Section included:</a:t>
            </a:r>
          </a:p>
          <a:p>
            <a:r>
              <a:rPr lang="en-IN" dirty="0"/>
              <a:t>Home/about me</a:t>
            </a:r>
          </a:p>
          <a:p>
            <a:r>
              <a:rPr lang="en-IN" dirty="0"/>
              <a:t>Projects</a:t>
            </a:r>
          </a:p>
          <a:p>
            <a:r>
              <a:rPr lang="en-IN" dirty="0"/>
              <a:t>Skills</a:t>
            </a:r>
          </a:p>
          <a:p>
            <a:r>
              <a:rPr lang="en-IN" dirty="0"/>
              <a:t>Contact</a:t>
            </a:r>
          </a:p>
          <a:p>
            <a:r>
              <a:rPr lang="en-IN" dirty="0"/>
              <a:t>Responsive layout (</a:t>
            </a:r>
            <a:r>
              <a:rPr lang="en-IN" dirty="0" err="1"/>
              <a:t>Mobile+desktop</a:t>
            </a:r>
            <a:r>
              <a:rPr lang="en-IN" dirty="0"/>
              <a:t> view)</a:t>
            </a:r>
            <a:endParaRPr lang="en-US" dirty="0"/>
          </a:p>
        </p:txBody>
      </p:sp>
    </p:spTree>
    <p:extLst>
      <p:ext uri="{BB962C8B-B14F-4D97-AF65-F5344CB8AC3E}">
        <p14:creationId xmlns:p14="http://schemas.microsoft.com/office/powerpoint/2010/main" val="6854655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otalTime>0</TotalTime>
  <Words>355</Words>
  <Application>Microsoft Office PowerPoint</Application>
  <PresentationFormat>Widescreen</PresentationFormat>
  <Paragraphs>49</Paragraphs>
  <Slides>12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Century Gothic</vt:lpstr>
      <vt:lpstr>Garamond</vt:lpstr>
      <vt:lpstr>Savon</vt:lpstr>
      <vt:lpstr>Digital portfolio </vt:lpstr>
      <vt:lpstr>STUDENT DETAILS </vt:lpstr>
      <vt:lpstr>Next gen resume</vt:lpstr>
      <vt:lpstr>AGENDA</vt:lpstr>
      <vt:lpstr>PROBLEM STATEMENT </vt:lpstr>
      <vt:lpstr>PROJECT OVERVIEW</vt:lpstr>
      <vt:lpstr>WHO ARE THE USERS?</vt:lpstr>
      <vt:lpstr>TOOLS AND TECHNOLOGIES</vt:lpstr>
      <vt:lpstr>PORTFOLIO DESIGN AND LAYOUT</vt:lpstr>
      <vt:lpstr>FEATURES AND FUNCTIONALITY </vt:lpstr>
      <vt:lpstr>RESULTS AND SCREENSHOTS</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portfolio </dc:title>
  <dc:creator>sainavya5555@gmail.com</dc:creator>
  <cp:lastModifiedBy>SINDHI</cp:lastModifiedBy>
  <cp:revision>14</cp:revision>
  <dcterms:created xsi:type="dcterms:W3CDTF">2025-08-28T04:42:30Z</dcterms:created>
  <dcterms:modified xsi:type="dcterms:W3CDTF">2025-09-03T03:57:57Z</dcterms:modified>
</cp:coreProperties>
</file>

<file path=docProps/thumbnail.jpeg>
</file>